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135F18-F932-4D8F-9526-78B497A0AB5E}">
  <a:tblStyle styleId="{8E135F18-F932-4D8F-9526-78B497A0AB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0" name="Shape 5660"/>
        <p:cNvGrpSpPr/>
        <p:nvPr/>
      </p:nvGrpSpPr>
      <p:grpSpPr>
        <a:xfrm>
          <a:off x="0" y="0"/>
          <a:ext cx="0" cy="0"/>
          <a:chOff x="0" y="0"/>
          <a:chExt cx="0" cy="0"/>
        </a:xfrm>
      </p:grpSpPr>
      <p:sp>
        <p:nvSpPr>
          <p:cNvPr id="5661" name="Google Shape;566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2" name="Google Shape;566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5" name="Shape 9265"/>
        <p:cNvGrpSpPr/>
        <p:nvPr/>
      </p:nvGrpSpPr>
      <p:grpSpPr>
        <a:xfrm>
          <a:off x="0" y="0"/>
          <a:ext cx="0" cy="0"/>
          <a:chOff x="0" y="0"/>
          <a:chExt cx="0" cy="0"/>
        </a:xfrm>
      </p:grpSpPr>
      <p:sp>
        <p:nvSpPr>
          <p:cNvPr id="9266" name="Google Shape;926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7" name="Google Shape;926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4.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21.jp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25.jpg"/><Relationship Id="rId4" Type="http://schemas.openxmlformats.org/officeDocument/2006/relationships/image" Target="../media/image22.jpg"/><Relationship Id="rId5" Type="http://schemas.openxmlformats.org/officeDocument/2006/relationships/image" Target="../media/image2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4.gif"/><Relationship Id="rId14" Type="http://schemas.openxmlformats.org/officeDocument/2006/relationships/image" Target="../media/image1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66" name="Google Shape;566;p68"/>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a:t>
            </a:r>
            <a:r>
              <a:rPr lang="en"/>
              <a:t>be the part of the presentation where you introduce yourself, write your email…</a:t>
            </a:r>
            <a:endParaRPr/>
          </a:p>
        </p:txBody>
      </p:sp>
      <p:pic>
        <p:nvPicPr>
          <p:cNvPr id="567" name="Google Shape;567;p6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3" name="Google Shape;573;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4" name="Google Shape;574;p69"/>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0" name="Google Shape;580;p70"/>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1" name="Google Shape;581;p7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2" name="Google Shape;582;p70"/>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1" name="Google Shape;621;p7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2" name="Google Shape;622;p73"/>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3" name="Google Shape;623;p7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39" name="Google Shape;639;p7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0" name="Google Shape;640;p7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1" name="Google Shape;641;p7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3" name="Google Shape;643;p7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45" name="Google Shape;645;p7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2" name="Google Shape;662;p77"/>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68" name="Google Shape;668;p78"/>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5" name="Google Shape;685;p79"/>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6" name="Google Shape;686;p79"/>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7" name="Google Shape;687;p79"/>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88" name="Google Shape;688;p79"/>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{8E135F18-F932-4D8F-9526-78B497A0AB5E}</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0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3" name="Google Shape;703;p8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4" name="Google Shape;704;p8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1" name="Google Shape;711;p82"/>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2" name="Google Shape;712;p8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0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3" name="Google Shape;763;p8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6"/>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6"/>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1000"/>
                                        <p:tgtEl>
                                          <p:spTgt spid="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7"/>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65" name="Google Shape;865;p87"/>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95" name="Google Shape;495;p6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6" name="Google Shape;496;p6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497" name="Google Shape;497;p6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8" name="Google Shape;498;p6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9" name="Google Shape;499;p6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0" name="Google Shape;500;p6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1" name="Google Shape;501;p6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2" name="Google Shape;502;p6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3" name="Google Shape;503;p61"/>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4" name="Google Shape;504;p61"/>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5" name="Google Shape;505;p61"/>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6" name="Google Shape;506;p61"/>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2" name="Google Shape;872;p88"/>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79" name="Google Shape;879;p89"/>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0" name="Google Shape;880;p89"/>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1" name="Google Shape;881;p89"/>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2" name="Google Shape;882;p89"/>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3" name="Google Shape;883;p89"/>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84" name="Google Shape;884;p89"/>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6" name="Google Shape;906;p90"/>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07" name="Google Shape;907;p90"/>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8" name="Google Shape;908;p90"/>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09" name="Google Shape;909;p90"/>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0" name="Google Shape;910;p90"/>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1" name="Google Shape;911;p9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2" name="Google Shape;912;p90"/>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3" name="Google Shape;913;p90"/>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14" name="Google Shape;914;p90"/>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15" name="Google Shape;915;p90"/>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6" name="Google Shape;916;p90"/>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17" name="Google Shape;917;p90"/>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90"/>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1000"/>
                                        <p:tgtEl>
                                          <p:spTgt spid="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59" name="Google Shape;959;p91"/>
            <p:cNvCxnSpPr>
              <a:stCxn id="958" idx="3"/>
              <a:endCxn id="96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1" name="Google Shape;961;p91"/>
            <p:cNvCxnSpPr>
              <a:stCxn id="960" idx="3"/>
              <a:endCxn id="96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57" name="Google Shape;957;p91"/>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3" name="Google Shape;973;p92"/>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0" name="Google Shape;980;p92"/>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2"/>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4" name="Google Shape;984;p92"/>
          <p:cNvCxnSpPr>
            <a:endCxn id="97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85" name="Google Shape;985;p92"/>
          <p:cNvCxnSpPr>
            <a:stCxn id="986" idx="2"/>
            <a:endCxn id="98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92"/>
          <p:cNvCxnSpPr>
            <a:stCxn id="972" idx="3"/>
            <a:endCxn id="98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89" name="Google Shape;989;p92"/>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3" name="Google Shape;993;p92"/>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96" name="Google Shape;996;p92"/>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10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{8E135F18-F932-4D8F-9526-78B497A0AB5E}</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{8E135F18-F932-4D8F-9526-78B497A0AB5E}</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64" name="Google Shape;1064;p95"/>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5" name="Google Shape;1065;p95"/>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6" name="Google Shape;1066;p95"/>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7" name="Google Shape;1067;p95"/>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8" name="Google Shape;1068;p95"/>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9" name="Google Shape;1069;p95"/>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77" name="Google Shape;1077;p95"/>
              <p:cNvCxnSpPr>
                <a:stCxn id="1074" idx="3"/>
                <a:endCxn id="107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6"/>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6"/>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6"/>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0" name="Google Shape;1100;p9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1" name="Google Shape;1101;p9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2" name="Google Shape;1102;p9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3" name="Google Shape;1103;p9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05" name="Google Shape;1105;p9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06" name="Google Shape;1106;p9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07" name="Google Shape;1107;p9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8" name="Google Shape;1108;p9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09" name="Google Shape;1109;p9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0" name="Google Shape;1110;p9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9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2" name="Google Shape;512;p62"/>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escribe the topic of the section here</a:t>
            </a:r>
            <a:endParaRPr/>
          </a:p>
        </p:txBody>
      </p:sp>
      <p:sp>
        <p:nvSpPr>
          <p:cNvPr id="513" name="Google Shape;513;p62"/>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5" name="Google Shape;515;p62"/>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6" name="Google Shape;516;p62"/>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7" name="Google Shape;517;p62"/>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18" name="Google Shape;518;p62"/>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0" name="Google Shape;520;p62"/>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1" name="Google Shape;521;p62"/>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2" name="Google Shape;522;p62"/>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24" name="Google Shape;524;p62"/>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5" name="Google Shape;525;p62"/>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27" name="Google Shape;527;p62"/>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28" name="Google Shape;528;p62"/>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6" name="Google Shape;114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48" name="Google Shape;114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0" name="Google Shape;115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2" name="Google Shape;1152;p9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4" name="Google Shape;1154;p9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1000"/>
                                        <p:tgtEl>
                                          <p:spTgt spid="1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1" name="Google Shape;1181;p101"/>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2" name="Google Shape;1182;p101"/>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3" name="Google Shape;1183;p101"/>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4" name="Google Shape;1184;p101"/>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101"/>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6" name="Google Shape;1186;p101"/>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1"/>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1"/>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1"/>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1"/>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2" name="Google Shape;1192;p101"/>
          <p:cNvCxnSpPr>
            <a:stCxn id="117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3" name="Google Shape;1193;p101"/>
          <p:cNvCxnSpPr>
            <a:stCxn id="117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4" name="Google Shape;1194;p101"/>
          <p:cNvCxnSpPr>
            <a:stCxn id="117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2"/>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102"/>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02"/>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3"/>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0" name="Google Shape;1250;p103"/>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1" name="Google Shape;1251;p103"/>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2" name="Google Shape;1252;p103"/>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3" name="Google Shape;1253;p103"/>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54" name="Google Shape;1254;p103"/>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55" name="Google Shape;1255;p103"/>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56" name="Google Shape;1256;p103"/>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03"/>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10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4"/>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4" name="Google Shape;1274;p104"/>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76" name="Google Shape;1276;p104"/>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78" name="Google Shape;1278;p104"/>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2" name="Google Shape;1332;p106"/>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4" name="Google Shape;1354;p106"/>
          <p:cNvCxnSpPr>
            <a:stCxn id="1329" idx="3"/>
            <a:endCxn id="135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56" name="Google Shape;1356;p106"/>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106"/>
          <p:cNvCxnSpPr>
            <a:endCxn id="135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59" name="Google Shape;1359;p106"/>
          <p:cNvCxnSpPr>
            <a:stCxn id="1329" idx="2"/>
            <a:endCxn id="135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0" name="Google Shape;1360;p106"/>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3" name="Google Shape;1363;p106"/>
          <p:cNvCxnSpPr>
            <a:stCxn id="1333" idx="3"/>
            <a:endCxn id="136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1000"/>
                                        <p:tgtEl>
                                          <p:spTgt spid="1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1000"/>
                                        <p:tgtEl>
                                          <p:spTgt spid="1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1000"/>
                                        <p:tgtEl>
                                          <p:spTgt spid="1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9" name="Google Shape;1369;p10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0" name="Google Shape;1370;p10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1" name="Google Shape;1371;p10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2" name="Google Shape;1372;p10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3" name="Google Shape;1373;p10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74" name="Google Shape;1374;p10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35" name="Google Shape;535;p63"/>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84" name="Google Shape;1384;p10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85" name="Google Shape;1385;p10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86" name="Google Shape;1386;p10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87" name="Google Shape;1387;p10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88" name="Google Shape;1388;p10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89" name="Google Shape;1389;p10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1" name="Google Shape;1391;p10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2" name="Google Shape;1392;p108"/>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3" name="Google Shape;1393;p108"/>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94" name="Google Shape;1394;p108"/>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95" name="Google Shape;1395;p108"/>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1" name="Google Shape;1401;p10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2" name="Google Shape;1402;p10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3" name="Google Shape;1403;p10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4" name="Google Shape;1404;p10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05" name="Google Shape;1405;p10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06" name="Google Shape;1406;p10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07" name="Google Shape;1407;p10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08" name="Google Shape;1408;p10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100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1000"/>
                                        <p:tgtEl>
                                          <p:spTgt spid="1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8"/>
                                        </p:tgtEl>
                                        <p:attrNameLst>
                                          <p:attrName>style.visibility</p:attrName>
                                        </p:attrNameLst>
                                      </p:cBhvr>
                                      <p:to>
                                        <p:strVal val="visible"/>
                                      </p:to>
                                    </p:set>
                                    <p:anim calcmode="lin" valueType="num">
                                      <p:cBhvr additive="base">
                                        <p:cTn dur="1000"/>
                                        <p:tgtEl>
                                          <p:spTgt spid="1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100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35" name="Google Shape;1435;p11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36" name="Google Shape;1436;p11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37" name="Google Shape;1437;p11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39" name="Google Shape;1439;p11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0" name="Google Shape;1440;p11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1000"/>
                                        <p:tgtEl>
                                          <p:spTgt spid="1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1000"/>
                                        <p:tgtEl>
                                          <p:spTgt spid="1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{8E135F18-F932-4D8F-9526-78B497A0AB5E}</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{8E135F18-F932-4D8F-9526-78B497A0AB5E}</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1000"/>
                                        <p:tgtEl>
                                          <p:spTgt spid="1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59" name="Google Shape;1459;p11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1" name="Google Shape;1461;p113"/>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2" name="Google Shape;1462;p113"/>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3" name="Google Shape;1463;p113"/>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4"/>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69" name="Google Shape;1469;p11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0" name="Google Shape;1470;p114"/>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1" name="Google Shape;1471;p11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3" name="Google Shape;1473;p11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75" name="Google Shape;1475;p11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2" name="Google Shape;1482;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15"/>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94" name="Google Shape;1494;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116"/>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7"/>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07" name="Google Shape;1507;p11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117"/>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1" name="Google Shape;541;p6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8"/>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19" name="Google Shape;1519;p11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8"/>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8"/>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8"/>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18"/>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1" name="Google Shape;1531;p11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38" name="Google Shape;1538;p120"/>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4" name="Google Shape;1544;p12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45" name="Google Shape;1545;p12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46" name="Google Shape;1546;p12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7" name="Google Shape;1547;p12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49" name="Google Shape;1549;p12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22"/>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55" name="Google Shape;1555;p12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56" name="Google Shape;1556;p122"/>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58" name="Google Shape;1558;p122"/>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0" name="Google Shape;1560;p122"/>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2" name="Google Shape;1562;p122"/>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3" name="Google Shape;1563;p122"/>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1000"/>
                                        <p:tgtEl>
                                          <p:spTgt spid="1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1000"/>
                                        <p:tgtEl>
                                          <p:spTgt spid="1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1000"/>
                                        <p:tgtEl>
                                          <p:spTgt spid="1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3"/>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69" name="Google Shape;1569;p123"/>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3" name="Google Shape;1573;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1" name="Google Shape;1581;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2" name="Google Shape;1582;p123"/>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4"/>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4"/>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4"/>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4"/>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4"/>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4"/>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24"/>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4"/>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4"/>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4"/>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4"/>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4"/>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4"/>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4"/>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4"/>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4"/>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4"/>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4"/>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4"/>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4"/>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124"/>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4"/>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4"/>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4"/>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4"/>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4"/>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4"/>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4"/>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4"/>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4"/>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4"/>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4"/>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4"/>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4"/>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4"/>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4"/>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4"/>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4"/>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4"/>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4"/>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4"/>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4"/>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4"/>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4"/>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4"/>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4"/>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4"/>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4"/>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4"/>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4"/>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4"/>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4"/>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4"/>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4"/>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4"/>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4"/>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4"/>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4"/>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4"/>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4"/>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4"/>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4"/>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4"/>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4"/>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4"/>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4"/>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4"/>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4"/>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4"/>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4"/>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4"/>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4"/>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24"/>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4"/>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4"/>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4"/>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4"/>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4"/>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4"/>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4"/>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4"/>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4"/>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24"/>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4"/>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4"/>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4"/>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4"/>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4"/>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4"/>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4"/>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4"/>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4"/>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4"/>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4"/>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4"/>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4"/>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4"/>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4"/>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4"/>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87" name="Google Shape;1787;p125"/>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5"/>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5"/>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5"/>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5"/>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5"/>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5"/>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5"/>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5"/>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5"/>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5"/>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5"/>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5"/>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5"/>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25"/>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5"/>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5"/>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5"/>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5"/>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5"/>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5"/>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5"/>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5" name="Google Shape;1865;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2" name="Google Shape;1872;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9" name="Google Shape;1879;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0" name="Google Shape;1880;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6" name="Google Shape;1886;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3" name="Google Shape;1893;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94" name="Google Shape;1894;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0" name="Google Shape;1900;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1" name="Google Shape;1901;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13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08" name="Google Shape;1908;p13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2"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15" name="Google Shape;1915;p1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9" name="Shape 1919"/>
        <p:cNvGrpSpPr/>
        <p:nvPr/>
      </p:nvGrpSpPr>
      <p:grpSpPr>
        <a:xfrm>
          <a:off x="0" y="0"/>
          <a:ext cx="0" cy="0"/>
          <a:chOff x="0" y="0"/>
          <a:chExt cx="0" cy="0"/>
        </a:xfrm>
      </p:grpSpPr>
      <p:sp>
        <p:nvSpPr>
          <p:cNvPr id="1920" name="Google Shape;1920;p13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2" name="Google Shape;1922;p13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sp>
        <p:nvSpPr>
          <p:cNvPr id="1933" name="Google Shape;1933;p13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37" name="Google Shape;1937;p13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38" name="Google Shape;1938;p13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39" name="Google Shape;1939;p13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0" name="Google Shape;1940;p13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44" name="Google Shape;1944;p13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8"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13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1" name="Google Shape;1991;p13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3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3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3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7" name="Google Shape;2217;p13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0" name="Google Shape;2300;p13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3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8" name="Google Shape;2358;p13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8" name="Google Shape;2378;p13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9" name="Google Shape;2379;p13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13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3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6" name="Google Shape;2436;p13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13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13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13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3" name="Google Shape;2483;p13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5" name="Google Shape;2495;p13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13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0" name="Google Shape;2520;p13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0" name="Google Shape;2530;p13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6" name="Google Shape;2536;p13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13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2" name="Google Shape;4202;p13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13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13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13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5" name="Google Shape;4555;p13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8" name="Google Shape;4558;p13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3" name="Google Shape;4753;p1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1" name="Google Shape;4791;p1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1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1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0" name="Google Shape;5080;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5" name="Google Shape;5085;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0" name="Google Shape;5090;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5" name="Google Shape;5095;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3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6" name="Google Shape;5106;p13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9" name="Google Shape;5109;p13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2" name="Google Shape;5112;p13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13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13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13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3" name="Google Shape;5123;p13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28" name="Google Shape;5128;p13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3" name="Google Shape;5133;p13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38" name="Google Shape;5138;p13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2" name="Google Shape;5142;p13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54" name="Google Shape;5154;p13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3" name="Google Shape;5143;p13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2" name="Google Shape;5162;p138"/>
            <p:cNvCxnSpPr>
              <a:stCxn id="5161" idx="0"/>
              <a:endCxn id="51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6" name="Google Shape;5166;p138"/>
            <p:cNvCxnSpPr>
              <a:stCxn id="5165" idx="0"/>
              <a:endCxn id="51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67" name="Google Shape;5167;p13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13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138"/>
            <p:cNvCxnSpPr>
              <a:stCxn id="5239" idx="6"/>
              <a:endCxn id="52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3" name="Google Shape;5243;p138"/>
            <p:cNvCxnSpPr>
              <a:stCxn id="5240" idx="4"/>
              <a:endCxn id="52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45" name="Google Shape;5245;p138"/>
            <p:cNvCxnSpPr>
              <a:stCxn id="5244" idx="6"/>
              <a:endCxn id="52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6" name="Google Shape;5246;p138"/>
            <p:cNvCxnSpPr>
              <a:stCxn id="5241" idx="4"/>
              <a:endCxn id="52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138"/>
            <p:cNvCxnSpPr>
              <a:endCxn id="52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8" name="Google Shape;5258;p13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9" name="Google Shape;5259;p13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0" name="Google Shape;5260;p13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1" name="Google Shape;5261;p13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2" name="Google Shape;5262;p13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13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64" name="Google Shape;5264;p13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2" name="Google Shape;5272;p13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3" name="Google Shape;5273;p13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4" name="Google Shape;5274;p13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5" name="Google Shape;5275;p13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6" name="Google Shape;5276;p13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7" name="Google Shape;5277;p13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78" name="Google Shape;5278;p138"/>
            <p:cNvCxnSpPr>
              <a:stCxn id="5271" idx="2"/>
              <a:endCxn id="52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9" name="Google Shape;5279;p138"/>
            <p:cNvCxnSpPr>
              <a:stCxn id="5273" idx="0"/>
              <a:endCxn id="52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0" name="Google Shape;5280;p138"/>
            <p:cNvCxnSpPr>
              <a:stCxn id="5273" idx="2"/>
              <a:endCxn id="52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1" name="Google Shape;5281;p138"/>
            <p:cNvCxnSpPr>
              <a:stCxn id="5274" idx="0"/>
              <a:endCxn id="52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2" name="Google Shape;5282;p138"/>
            <p:cNvCxnSpPr>
              <a:stCxn id="5272" idx="2"/>
              <a:endCxn id="52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3" name="Google Shape;5283;p138"/>
            <p:cNvCxnSpPr>
              <a:stCxn id="5276" idx="0"/>
              <a:endCxn id="52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13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2" name="Google Shape;5302;p13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13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3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13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13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5" name="Google Shape;5415;p13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3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13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13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1" name="Google Shape;5511;p13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2" name="Google Shape;5512;p13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3" name="Google Shape;5513;p13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4" name="Google Shape;5514;p13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5" name="Google Shape;5515;p13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6" name="Google Shape;5516;p13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3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3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3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3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3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{8E135F18-F932-4D8F-9526-78B497A0AB5E}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5" name="Google Shape;5525;p13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6" name="Google Shape;5526;p13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27" name="Google Shape;5527;p13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{8E135F18-F932-4D8F-9526-78B497A0AB5E}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{8E135F18-F932-4D8F-9526-78B497A0AB5E}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{8E135F18-F932-4D8F-9526-78B497A0AB5E}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5" name="Google Shape;5625;p13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6" name="Google Shape;5626;p13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7" name="Google Shape;5627;p13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3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3"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4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4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4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14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8" name="Google Shape;5858;p14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4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8" name="Google Shape;5888;p14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9" name="Google Shape;5889;p14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0" name="Google Shape;5890;p14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1" name="Google Shape;5891;p14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2" name="Google Shape;5892;p14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04" name="Google Shape;5904;p14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4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4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4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4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4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4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4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4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4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140"/>
              <p:cNvCxnSpPr>
                <a:stCxn id="59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68" name="Google Shape;5968;p140"/>
              <p:cNvCxnSpPr>
                <a:stCxn id="59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9" name="Google Shape;5969;p140"/>
              <p:cNvCxnSpPr>
                <a:stCxn id="59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0" name="Google Shape;5970;p140"/>
              <p:cNvCxnSpPr>
                <a:stCxn id="59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1" name="Google Shape;5971;p140"/>
              <p:cNvCxnSpPr>
                <a:stCxn id="59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4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4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1" name="Google Shape;6031;p14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4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4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4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4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4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4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4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4" name="Google Shape;6254;p14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7" name="Google Shape;6257;p14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78" name="Google Shape;6278;p14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4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14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14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16" name="Google Shape;6316;p14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4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1" name="Google Shape;6391;p14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2" name="Google Shape;6392;p14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3" name="Google Shape;6393;p14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94" name="Google Shape;6394;p14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0" name="Google Shape;6400;p14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14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14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5" name="Google Shape;6415;p14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3" name="Google Shape;6423;p14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0" name="Google Shape;6430;p14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14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4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1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14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14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14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3" name="Google Shape;6503;p14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14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1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14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14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14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4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7" name="Google Shape;6617;p14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4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1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1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4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0" name="Google Shape;6650;p14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4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14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4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4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4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1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14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4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1" name="Google Shape;6701;p14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4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8" name="Google Shape;6708;p14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4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4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4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14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4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4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8" name="Google Shape;6818;p14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4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4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14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4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4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4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14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14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14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14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14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14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14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14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4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3" name="Google Shape;7013;p14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14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14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14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14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14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14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14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14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4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14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4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14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14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14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14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14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4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14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4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14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4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3" name="Shape 7733"/>
        <p:cNvGrpSpPr/>
        <p:nvPr/>
      </p:nvGrpSpPr>
      <p:grpSpPr>
        <a:xfrm>
          <a:off x="0" y="0"/>
          <a:ext cx="0" cy="0"/>
          <a:chOff x="0" y="0"/>
          <a:chExt cx="0" cy="0"/>
        </a:xfrm>
      </p:grpSpPr>
      <p:sp>
        <p:nvSpPr>
          <p:cNvPr id="7734" name="Google Shape;7734;p14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14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14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14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14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4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4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4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14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4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4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sp>
        <p:nvSpPr>
          <p:cNvPr id="8354" name="Google Shape;8354;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4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4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4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4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4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4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14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14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4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7" name="Shape 8947"/>
        <p:cNvGrpSpPr/>
        <p:nvPr/>
      </p:nvGrpSpPr>
      <p:grpSpPr>
        <a:xfrm>
          <a:off x="0" y="0"/>
          <a:ext cx="0" cy="0"/>
          <a:chOff x="0" y="0"/>
          <a:chExt cx="0" cy="0"/>
        </a:xfrm>
      </p:grpSpPr>
      <p:sp>
        <p:nvSpPr>
          <p:cNvPr id="8948" name="Google Shape;8948;p1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14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14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0" name="Google Shape;560;p6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8" name="Shape 9268"/>
        <p:cNvGrpSpPr/>
        <p:nvPr/>
      </p:nvGrpSpPr>
      <p:grpSpPr>
        <a:xfrm>
          <a:off x="0" y="0"/>
          <a:ext cx="0" cy="0"/>
          <a:chOff x="0" y="0"/>
          <a:chExt cx="0" cy="0"/>
        </a:xfrm>
      </p:grpSpPr>
      <p:sp>
        <p:nvSpPr>
          <p:cNvPr id="9269" name="Google Shape;9269;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4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2" name="Google Shape;9292;p14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4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6" name="Google Shape;9566;p14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3"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